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3" r:id="rId14"/>
    <p:sldId id="265" r:id="rId15"/>
    <p:sldId id="28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279" r:id="rId31"/>
    <p:sldId id="281" r:id="rId32"/>
    <p:sldId id="2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Dufour" userId="38428de1-9cbc-422b-8b16-f4b0dc7c0437" providerId="ADAL" clId="{659B1C3A-C188-45D2-89E6-AAFC65FA08C4}"/>
    <pc:docChg chg="custSel addSld modSld">
      <pc:chgData name="Simon Dufour" userId="38428de1-9cbc-422b-8b16-f4b0dc7c0437" providerId="ADAL" clId="{659B1C3A-C188-45D2-89E6-AAFC65FA08C4}" dt="2021-08-27T17:35:27.193" v="29" actId="208"/>
      <pc:docMkLst>
        <pc:docMk/>
      </pc:docMkLst>
      <pc:sldChg chg="addSp delSp modSp">
        <pc:chgData name="Simon Dufour" userId="38428de1-9cbc-422b-8b16-f4b0dc7c0437" providerId="ADAL" clId="{659B1C3A-C188-45D2-89E6-AAFC65FA08C4}" dt="2021-08-25T17:18:15.206" v="13" actId="1076"/>
        <pc:sldMkLst>
          <pc:docMk/>
          <pc:sldMk cId="440151489" sldId="265"/>
        </pc:sldMkLst>
        <pc:picChg chg="add mod modCrop">
          <ac:chgData name="Simon Dufour" userId="38428de1-9cbc-422b-8b16-f4b0dc7c0437" providerId="ADAL" clId="{659B1C3A-C188-45D2-89E6-AAFC65FA08C4}" dt="2021-08-25T17:18:15.206" v="13" actId="1076"/>
          <ac:picMkLst>
            <pc:docMk/>
            <pc:sldMk cId="440151489" sldId="265"/>
            <ac:picMk id="2" creationId="{0D9896E8-0B65-4F64-AA5A-BC779C60D241}"/>
          </ac:picMkLst>
        </pc:picChg>
        <pc:picChg chg="del">
          <ac:chgData name="Simon Dufour" userId="38428de1-9cbc-422b-8b16-f4b0dc7c0437" providerId="ADAL" clId="{659B1C3A-C188-45D2-89E6-AAFC65FA08C4}" dt="2021-08-25T17:17:46.338" v="6" actId="478"/>
          <ac:picMkLst>
            <pc:docMk/>
            <pc:sldMk cId="440151489" sldId="265"/>
            <ac:picMk id="4" creationId="{FA9005A9-1EED-456A-8C30-973797484971}"/>
          </ac:picMkLst>
        </pc:picChg>
      </pc:sldChg>
      <pc:sldChg chg="addSp delSp modSp">
        <pc:chgData name="Simon Dufour" userId="38428de1-9cbc-422b-8b16-f4b0dc7c0437" providerId="ADAL" clId="{659B1C3A-C188-45D2-89E6-AAFC65FA08C4}" dt="2021-08-11T15:38:02.993" v="5" actId="14100"/>
        <pc:sldMkLst>
          <pc:docMk/>
          <pc:sldMk cId="1152605702" sldId="282"/>
        </pc:sldMkLst>
        <pc:picChg chg="add mod modCrop">
          <ac:chgData name="Simon Dufour" userId="38428de1-9cbc-422b-8b16-f4b0dc7c0437" providerId="ADAL" clId="{659B1C3A-C188-45D2-89E6-AAFC65FA08C4}" dt="2021-08-11T15:38:02.993" v="5" actId="14100"/>
          <ac:picMkLst>
            <pc:docMk/>
            <pc:sldMk cId="1152605702" sldId="282"/>
            <ac:picMk id="3" creationId="{736FD5D7-4079-4F6A-BF76-D2B3F4176C73}"/>
          </ac:picMkLst>
        </pc:picChg>
        <pc:picChg chg="del">
          <ac:chgData name="Simon Dufour" userId="38428de1-9cbc-422b-8b16-f4b0dc7c0437" providerId="ADAL" clId="{659B1C3A-C188-45D2-89E6-AAFC65FA08C4}" dt="2021-08-11T15:37:42.814" v="0" actId="478"/>
          <ac:picMkLst>
            <pc:docMk/>
            <pc:sldMk cId="1152605702" sldId="282"/>
            <ac:picMk id="4" creationId="{033CF8A3-9BFC-49A9-BBE2-A5106FFA46DE}"/>
          </ac:picMkLst>
        </pc:picChg>
      </pc:sldChg>
      <pc:sldChg chg="addSp delSp modSp add">
        <pc:chgData name="Simon Dufour" userId="38428de1-9cbc-422b-8b16-f4b0dc7c0437" providerId="ADAL" clId="{659B1C3A-C188-45D2-89E6-AAFC65FA08C4}" dt="2021-08-25T17:31:30.687" v="22" actId="14100"/>
        <pc:sldMkLst>
          <pc:docMk/>
          <pc:sldMk cId="817366715" sldId="283"/>
        </pc:sldMkLst>
        <pc:spChg chg="del">
          <ac:chgData name="Simon Dufour" userId="38428de1-9cbc-422b-8b16-f4b0dc7c0437" providerId="ADAL" clId="{659B1C3A-C188-45D2-89E6-AAFC65FA08C4}" dt="2021-08-25T17:31:05.675" v="16" actId="478"/>
          <ac:spMkLst>
            <pc:docMk/>
            <pc:sldMk cId="817366715" sldId="283"/>
            <ac:spMk id="2" creationId="{72B14816-5EE6-4DF5-A514-F7236B80D4AB}"/>
          </ac:spMkLst>
        </pc:spChg>
        <pc:spChg chg="del">
          <ac:chgData name="Simon Dufour" userId="38428de1-9cbc-422b-8b16-f4b0dc7c0437" providerId="ADAL" clId="{659B1C3A-C188-45D2-89E6-AAFC65FA08C4}" dt="2021-08-25T17:31:03.915" v="15" actId="478"/>
          <ac:spMkLst>
            <pc:docMk/>
            <pc:sldMk cId="817366715" sldId="283"/>
            <ac:spMk id="3" creationId="{57AE9A4D-4804-46E4-B1D4-172C2A4053A2}"/>
          </ac:spMkLst>
        </pc:spChg>
        <pc:picChg chg="add mod modCrop">
          <ac:chgData name="Simon Dufour" userId="38428de1-9cbc-422b-8b16-f4b0dc7c0437" providerId="ADAL" clId="{659B1C3A-C188-45D2-89E6-AAFC65FA08C4}" dt="2021-08-25T17:31:30.687" v="22" actId="14100"/>
          <ac:picMkLst>
            <pc:docMk/>
            <pc:sldMk cId="817366715" sldId="283"/>
            <ac:picMk id="4" creationId="{C244F270-D8B1-49F5-A1BD-63A28A801A05}"/>
          </ac:picMkLst>
        </pc:picChg>
      </pc:sldChg>
      <pc:sldChg chg="addSp modSp add">
        <pc:chgData name="Simon Dufour" userId="38428de1-9cbc-422b-8b16-f4b0dc7c0437" providerId="ADAL" clId="{659B1C3A-C188-45D2-89E6-AAFC65FA08C4}" dt="2021-08-27T17:35:27.193" v="29" actId="208"/>
        <pc:sldMkLst>
          <pc:docMk/>
          <pc:sldMk cId="3444723451" sldId="284"/>
        </pc:sldMkLst>
        <pc:picChg chg="add mod modCrop">
          <ac:chgData name="Simon Dufour" userId="38428de1-9cbc-422b-8b16-f4b0dc7c0437" providerId="ADAL" clId="{659B1C3A-C188-45D2-89E6-AAFC65FA08C4}" dt="2021-08-27T17:35:27.193" v="29" actId="208"/>
          <ac:picMkLst>
            <pc:docMk/>
            <pc:sldMk cId="3444723451" sldId="284"/>
            <ac:picMk id="4" creationId="{1899596B-03B6-4449-81F2-3036E774B9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0B31C-9FFE-4908-A8A7-0E8129DFD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D24D24-CCC7-45B8-9D08-BFDA70D3F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9FEE40-F82B-4699-87F5-DA2A9885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3E904-D6C1-4FA0-9D1B-620F95D2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869B8B-BD7D-4EA9-AE1F-95ECF7F9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525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29FD0-C899-4C45-9223-98547688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30DC3B-9FA6-456A-9254-E2072C80E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D4C0CB-834C-4DF0-817D-8B695F26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196A88-E4B6-4739-8215-3DEE98C4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884CE0-D3D5-4694-8C8B-3995C250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76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892FC10-1ADB-48E8-BA06-93F20FC7D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D34379-1C69-4A0B-808E-1242CF814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F85149-C76C-4539-81CE-51B4214E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E890D6-62FF-49E3-A8DF-A8729E5F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CA1AC-3344-4388-8CDF-7694F65D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258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137A3-566A-4D22-AD04-763CE1AC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261F6A-9DFE-4F7D-9293-BD604BB9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F1F1EE-D1D2-4AE7-A7BE-24F98E67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2CC4FB-4689-43A5-AEAD-C0E7B253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0B7DB7-0CB1-4DD2-BC28-8288ABB7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2645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A46B3-ED04-49BE-B99F-C44007E6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53233-2D32-4AC8-AF95-B2F2DBDBC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05282-CDB4-4A10-A53A-8400149D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72A106-E517-4D9C-98C3-DB5C6186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E7F843-5841-4A2A-86F9-86582D81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448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A1AFB4-159B-4BF6-B4E4-96F742F7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D97FA5-CDDB-4829-A87D-5373D23CA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F7B985-3CE4-4ABC-ACEF-0204EF122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33D0C-2BE4-41B2-95B3-617D17A3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CBA6ED-EC73-4D52-AEF0-6F2BE22F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AA713A-197B-4138-9528-35D3FCF7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53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468B10-346C-441D-A365-1099C57F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1B25C8-1B5D-472D-B0ED-4D4D09A5A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E9BF65-454D-44FC-AF37-AA2F07BEC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3BA6C3B-7C05-4B81-99A7-DD806C8F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D9446C5-AF79-4F67-879F-F4F4AF7C6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598A09-02C9-4684-A9AA-434E2FE2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15F768-8BCC-40CA-AF1F-D84095BF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91B066-9A60-43E2-A1B3-0E29D949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046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CF7FB9-6D15-4EDB-9CA1-262EA1CB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0F1BC6-FD7F-4597-A8F8-C43D8421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FEA103-F8AD-4352-8014-887D2219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315853-917C-4D40-BC14-C32D0C21E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193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8C752A-C4BC-40DC-8583-A6291BD6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69E9BBC-2A5A-4C8F-AC20-7D15E2BE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D5D010-518A-4CF6-8C68-B731E0D7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430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A9E569-BC60-41A7-BBBD-017E2F70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4DDE62-4AB2-40C6-BCFB-395762A7A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D09C7A-53E8-4E19-9021-61D91A1B0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76864A-1F68-4997-8D0D-8731088A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5023EF-EAAA-442B-A34E-B76CDB8C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596112-770B-4441-AC71-50377D32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243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BDE92-CCCF-444F-8087-EA93D764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FD806AE-D41C-425D-BE3F-16F1427A5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42A79B-FFE1-4630-B157-CD4542455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777877-7B11-4CE7-BA36-2CF4F035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8CE743-084E-4F1C-8562-E0AC92EF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412442-4C5F-4D07-A362-5BF0ABD0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471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E54A983-0B1C-440F-9CFC-5E3A083C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32C02B-D65C-4F30-A074-44247554D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32554E-0AD7-499C-8A3B-A3A39E989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5E78E-8463-4BCA-AAA6-B53E9612860E}" type="datetimeFigureOut">
              <a:rPr lang="fr-CA" smtClean="0"/>
              <a:t>2021-08-27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69B27A-5A06-472D-9A6A-A4C37119E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A1878D-948D-419F-A912-6427324F4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5DD3-A6BD-4DFE-BDE9-D919451822D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846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B01536F-8B78-4F5D-94C1-46E94F1A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8222" r="50000" b="52518"/>
          <a:stretch/>
        </p:blipFill>
        <p:spPr>
          <a:xfrm>
            <a:off x="2133600" y="1280160"/>
            <a:ext cx="7521084" cy="38328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029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244F270-D8B1-49F5-A1BD-63A28A80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9" r="39041" b="9237"/>
          <a:stretch/>
        </p:blipFill>
        <p:spPr>
          <a:xfrm>
            <a:off x="0" y="1504507"/>
            <a:ext cx="9064256" cy="481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6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9896E8-0B65-4F64-AA5A-BC779C60D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13958" r="39170" b="7093"/>
          <a:stretch/>
        </p:blipFill>
        <p:spPr>
          <a:xfrm>
            <a:off x="1047307" y="1039904"/>
            <a:ext cx="8952614" cy="47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61CE7-A64B-44EA-BCCA-15965B78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9C45B6-4920-42B0-9C98-EB9829ED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99596B-03B6-4449-81F2-3036E774B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" t="10955" r="48154" b="10955"/>
          <a:stretch/>
        </p:blipFill>
        <p:spPr>
          <a:xfrm>
            <a:off x="1435394" y="1302487"/>
            <a:ext cx="7607595" cy="48034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4472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1450415-AAED-4CB1-B370-D9D6E5F20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51" t="7628" r="4061" b="3630"/>
          <a:stretch/>
        </p:blipFill>
        <p:spPr>
          <a:xfrm>
            <a:off x="3009900" y="922020"/>
            <a:ext cx="6057900" cy="45643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8339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D2F85F-6E4D-4EDA-A9AA-E78C377D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533"/>
            <a:ext cx="12192000" cy="29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08235C7-CB9D-41C7-AEF7-47FD9A266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" t="11139" r="57188" b="53703"/>
          <a:stretch/>
        </p:blipFill>
        <p:spPr>
          <a:xfrm>
            <a:off x="1173479" y="1257300"/>
            <a:ext cx="9204325" cy="336042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20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3656D35-29D6-46FF-9D34-54B23DBD2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" t="11305" r="56500" b="47629"/>
          <a:stretch/>
        </p:blipFill>
        <p:spPr>
          <a:xfrm>
            <a:off x="2255519" y="1684020"/>
            <a:ext cx="8346167" cy="35128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017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E6349E-61D9-4E66-85D8-ADF78177C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" t="10000" r="53312" b="5111"/>
          <a:stretch/>
        </p:blipFill>
        <p:spPr>
          <a:xfrm>
            <a:off x="1905000" y="373379"/>
            <a:ext cx="7345680" cy="57033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428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2BADD473-277D-43C4-B43A-AD11FF9DCB43}"/>
              </a:ext>
            </a:extLst>
          </p:cNvPr>
          <p:cNvGrpSpPr/>
          <p:nvPr/>
        </p:nvGrpSpPr>
        <p:grpSpPr>
          <a:xfrm>
            <a:off x="4439816" y="2487430"/>
            <a:ext cx="3384376" cy="2091957"/>
            <a:chOff x="4439816" y="2487430"/>
            <a:chExt cx="3384376" cy="209195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E6D2BC9-7D4A-47C0-BEE3-981666763710}"/>
                </a:ext>
              </a:extLst>
            </p:cNvPr>
            <p:cNvSpPr txBox="1"/>
            <p:nvPr/>
          </p:nvSpPr>
          <p:spPr>
            <a:xfrm>
              <a:off x="4475820" y="2487430"/>
              <a:ext cx="3240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3600" dirty="0"/>
                <a:t>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9119A14-C5B9-4845-A1F5-14C289BD1E60}"/>
                </a:ext>
              </a:extLst>
            </p:cNvPr>
            <p:cNvSpPr txBox="1"/>
            <p:nvPr/>
          </p:nvSpPr>
          <p:spPr>
            <a:xfrm>
              <a:off x="4439816" y="393305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3600" dirty="0" err="1"/>
                <a:t>Exp</a:t>
              </a:r>
              <a:endParaRPr lang="fr-CA" sz="3600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E9A474E-598D-4904-A75C-17B0527E56F3}"/>
                </a:ext>
              </a:extLst>
            </p:cNvPr>
            <p:cNvSpPr txBox="1"/>
            <p:nvPr/>
          </p:nvSpPr>
          <p:spPr>
            <a:xfrm>
              <a:off x="6816080" y="393305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3600" dirty="0"/>
                <a:t>Dis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2ADFB5C7-A7F7-4042-9003-3D9F9344E74E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447928" y="4256222"/>
              <a:ext cx="1368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F499C321-90F3-4AC3-B504-332B2AEE7FC5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4943872" y="3133761"/>
              <a:ext cx="1152128" cy="799295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712BB03B-2775-440F-9F7E-E27A5C46174F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>
              <a:off x="6096000" y="3133761"/>
              <a:ext cx="1224136" cy="799295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696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14B253F-4A13-479E-89D6-16DC74137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" t="10890" r="57563" b="48370"/>
          <a:stretch/>
        </p:blipFill>
        <p:spPr>
          <a:xfrm>
            <a:off x="274320" y="1394460"/>
            <a:ext cx="8587768" cy="36728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2386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18815EF-DF77-475D-B1CA-31BF21EA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31" y="235779"/>
            <a:ext cx="9135717" cy="60904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278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2AFBF6F-0690-4B6C-92D3-199579046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4" t="5995" r="17663" b="78031"/>
          <a:stretch/>
        </p:blipFill>
        <p:spPr>
          <a:xfrm>
            <a:off x="964096" y="1306996"/>
            <a:ext cx="9677859" cy="42290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6472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EE5F0F1-F842-4B2F-9344-D197741E0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38" t="6042" r="18641" b="71844"/>
          <a:stretch/>
        </p:blipFill>
        <p:spPr>
          <a:xfrm>
            <a:off x="2753139" y="1719470"/>
            <a:ext cx="7166114" cy="46493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8540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39C05-7447-42BC-80BA-C803205C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Outc</a:t>
            </a:r>
            <a:r>
              <a:rPr lang="fr-CA" dirty="0"/>
              <a:t> mis Q1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9FB6D6-2B68-42F8-A3FC-DD99A6722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" t="13718" r="53899" b="5487"/>
          <a:stretch/>
        </p:blipFill>
        <p:spPr>
          <a:xfrm>
            <a:off x="2355574" y="1371599"/>
            <a:ext cx="6813274" cy="52379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007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4F091-FC36-4802-890C-67AE5505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Outc</a:t>
            </a:r>
            <a:r>
              <a:rPr lang="fr-CA" dirty="0"/>
              <a:t> mis q2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19EC91-E3F5-45DA-A60E-0659AE835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" t="13438" r="55489" b="6406"/>
          <a:stretch/>
        </p:blipFill>
        <p:spPr>
          <a:xfrm>
            <a:off x="2315817" y="641073"/>
            <a:ext cx="7205870" cy="57046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263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7166F-FD1C-4634-B22E-C239573C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Outc</a:t>
            </a:r>
            <a:r>
              <a:rPr lang="fr-CA" dirty="0"/>
              <a:t> q3a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E318056-78CA-43F0-900E-CA5324DDC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" t="15313" r="60503" b="10156"/>
          <a:stretch/>
        </p:blipFill>
        <p:spPr>
          <a:xfrm>
            <a:off x="3289852" y="646042"/>
            <a:ext cx="6957391" cy="57675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455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878D0-0794-42FB-911B-B235135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Outc</a:t>
            </a:r>
            <a:r>
              <a:rPr lang="fr-CA" dirty="0"/>
              <a:t> mis q3b (</a:t>
            </a:r>
            <a:r>
              <a:rPr lang="fr-CA" dirty="0" err="1"/>
              <a:t>unif</a:t>
            </a:r>
            <a:r>
              <a:rPr lang="fr-CA" dirty="0"/>
              <a:t> -3, 3 for coef an inter) </a:t>
            </a:r>
            <a:r>
              <a:rPr lang="fr-CA" dirty="0" err="1"/>
              <a:t>niter</a:t>
            </a:r>
            <a:r>
              <a:rPr lang="fr-CA" dirty="0"/>
              <a:t>=15000, </a:t>
            </a:r>
            <a:r>
              <a:rPr lang="fr-CA" dirty="0" err="1"/>
              <a:t>burnin</a:t>
            </a:r>
            <a:r>
              <a:rPr lang="fr-CA" dirty="0"/>
              <a:t>=5000, </a:t>
            </a:r>
            <a:r>
              <a:rPr lang="fr-CA" dirty="0" err="1"/>
              <a:t>thin</a:t>
            </a:r>
            <a:r>
              <a:rPr lang="fr-CA" dirty="0"/>
              <a:t>=2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BE3665-180D-4B27-9731-CDD2C2ACA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" t="17208" r="60421" b="10718"/>
          <a:stretch/>
        </p:blipFill>
        <p:spPr>
          <a:xfrm>
            <a:off x="1590261" y="1755291"/>
            <a:ext cx="5511248" cy="43952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531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878D0-0794-42FB-911B-B235135C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Outc</a:t>
            </a:r>
            <a:r>
              <a:rPr lang="fr-CA" dirty="0"/>
              <a:t> mis q3b (</a:t>
            </a:r>
            <a:r>
              <a:rPr lang="fr-CA" dirty="0" err="1"/>
              <a:t>unif</a:t>
            </a:r>
            <a:r>
              <a:rPr lang="fr-CA" dirty="0"/>
              <a:t> -2, 2 for coef an inter) </a:t>
            </a:r>
            <a:r>
              <a:rPr lang="fr-CA" dirty="0" err="1"/>
              <a:t>niter</a:t>
            </a:r>
            <a:r>
              <a:rPr lang="fr-CA" dirty="0"/>
              <a:t>=15000, </a:t>
            </a:r>
            <a:r>
              <a:rPr lang="fr-CA" dirty="0" err="1"/>
              <a:t>burnin</a:t>
            </a:r>
            <a:r>
              <a:rPr lang="fr-CA" dirty="0"/>
              <a:t>=5000, </a:t>
            </a:r>
            <a:r>
              <a:rPr lang="fr-CA" dirty="0" err="1"/>
              <a:t>thin</a:t>
            </a:r>
            <a:r>
              <a:rPr lang="fr-CA" dirty="0"/>
              <a:t>=2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C107DA-2F57-44B6-B052-E052D0DE5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" t="17207" r="60421" b="10906"/>
          <a:stretch/>
        </p:blipFill>
        <p:spPr>
          <a:xfrm>
            <a:off x="2380421" y="1690688"/>
            <a:ext cx="6137414" cy="49227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750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8E890-C46E-44DB-8ACD-AA9F9BFE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A24BE1-1AB5-41A5-80F8-C8748D7F3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18" t="6018" r="13113" b="74349"/>
          <a:stretch/>
        </p:blipFill>
        <p:spPr>
          <a:xfrm>
            <a:off x="2211457" y="2146852"/>
            <a:ext cx="8431269" cy="3533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7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9F92C8-E9A6-4EB3-A198-8C23911C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81" t="6031" r="13465" b="69697"/>
          <a:stretch/>
        </p:blipFill>
        <p:spPr>
          <a:xfrm>
            <a:off x="2683565" y="1098273"/>
            <a:ext cx="7866822" cy="41396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62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B4DF8-E3D3-423D-B416-B2FBB856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 5 (</a:t>
            </a:r>
            <a:r>
              <a:rPr lang="fr-CA" dirty="0" err="1"/>
              <a:t>exp</a:t>
            </a:r>
            <a:r>
              <a:rPr lang="fr-CA" dirty="0"/>
              <a:t>)q2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6FD5D7-4079-4F6A-BF76-D2B3F4176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" t="15099" r="59535" b="11088"/>
          <a:stretch/>
        </p:blipFill>
        <p:spPr>
          <a:xfrm>
            <a:off x="1802219" y="1350335"/>
            <a:ext cx="6560288" cy="52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0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7332C64-D52D-4D3B-9E9A-6251B8F3F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" t="42312" r="37757" b="28344"/>
          <a:stretch/>
        </p:blipFill>
        <p:spPr>
          <a:xfrm>
            <a:off x="129208" y="3021496"/>
            <a:ext cx="10628931" cy="22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6AC2DEE-B8A9-421E-B65C-6710654E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46" y="2008509"/>
            <a:ext cx="7888908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8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8CD4C6-1402-4E28-A0A5-53B3A158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3" y="1984123"/>
            <a:ext cx="10583573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BAC0C5A-F22C-4B62-95AD-9B0828596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 t="12970" r="68573" b="26561"/>
          <a:stretch/>
        </p:blipFill>
        <p:spPr>
          <a:xfrm>
            <a:off x="1331845" y="1019595"/>
            <a:ext cx="5565912" cy="48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6FD89B0-35FC-4D08-B08B-C9DACEC28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" t="6186" r="839" b="9265"/>
          <a:stretch/>
        </p:blipFill>
        <p:spPr>
          <a:xfrm>
            <a:off x="1487488" y="1749287"/>
            <a:ext cx="6054697" cy="39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53A152-B676-4245-9176-6A4576BA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6" t="31250" r="38207" b="38469"/>
          <a:stretch/>
        </p:blipFill>
        <p:spPr>
          <a:xfrm>
            <a:off x="2822713" y="2035380"/>
            <a:ext cx="8050971" cy="342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7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6186F84-D094-45B1-9670-DB6D4A59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96" y="1807323"/>
            <a:ext cx="7277961" cy="38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25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F699CB5BA7194988BE0057FBE4EB93" ma:contentTypeVersion="14" ma:contentTypeDescription="Crée un document." ma:contentTypeScope="" ma:versionID="fae267fd213efb4e1212bc9daff14550">
  <xsd:schema xmlns:xsd="http://www.w3.org/2001/XMLSchema" xmlns:xs="http://www.w3.org/2001/XMLSchema" xmlns:p="http://schemas.microsoft.com/office/2006/metadata/properties" xmlns:ns3="52e651b7-b90a-4e20-8373-f1ed72147340" xmlns:ns4="0521128b-fa6f-4216-a311-c6ddee8c8316" targetNamespace="http://schemas.microsoft.com/office/2006/metadata/properties" ma:root="true" ma:fieldsID="8f43fec8329e90715ac7220195837c9c" ns3:_="" ns4:_="">
    <xsd:import namespace="52e651b7-b90a-4e20-8373-f1ed72147340"/>
    <xsd:import namespace="0521128b-fa6f-4216-a311-c6ddee8c83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651b7-b90a-4e20-8373-f1ed721473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1128b-fa6f-4216-a311-c6ddee8c83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1B1437-A93B-4E8F-BA20-D8FC9CEB19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e651b7-b90a-4e20-8373-f1ed72147340"/>
    <ds:schemaRef ds:uri="0521128b-fa6f-4216-a311-c6ddee8c83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5E3E01-7352-48B2-97BD-63BC18EA31B8}">
  <ds:schemaRefs>
    <ds:schemaRef ds:uri="http://purl.org/dc/terms/"/>
    <ds:schemaRef ds:uri="http://schemas.microsoft.com/office/2006/metadata/properties"/>
    <ds:schemaRef ds:uri="52e651b7-b90a-4e20-8373-f1ed72147340"/>
    <ds:schemaRef ds:uri="http://purl.org/dc/elements/1.1/"/>
    <ds:schemaRef ds:uri="0521128b-fa6f-4216-a311-c6ddee8c8316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A1FCDE-B7AE-49BC-B192-281064534D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67</Words>
  <Application>Microsoft Office PowerPoint</Application>
  <PresentationFormat>Grand écran</PresentationFormat>
  <Paragraphs>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Outc mis Q1</vt:lpstr>
      <vt:lpstr>Outc mis q2</vt:lpstr>
      <vt:lpstr>Outc q3a</vt:lpstr>
      <vt:lpstr>Outc mis q3b (unif -3, 3 for coef an inter) niter=15000, burnin=5000, thin=2</vt:lpstr>
      <vt:lpstr>Outc mis q3b (unif -2, 2 for coef an inter) niter=15000, burnin=5000, thin=2</vt:lpstr>
      <vt:lpstr>Présentation PowerPoint</vt:lpstr>
      <vt:lpstr>Présentation PowerPoint</vt:lpstr>
      <vt:lpstr>Ex 5 (exp)q2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Dufour</dc:creator>
  <cp:lastModifiedBy>Simon Dufour</cp:lastModifiedBy>
  <cp:revision>24</cp:revision>
  <dcterms:created xsi:type="dcterms:W3CDTF">2021-07-12T21:42:16Z</dcterms:created>
  <dcterms:modified xsi:type="dcterms:W3CDTF">2021-08-27T17:36:02Z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0x010100ACF699CB5BA7194988BE0057FBE4EB93</vt:lpwstr>
  </property>
</Properties>
</file>